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0"/>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CA1F6A72-2998-4BD7-A493-97E80512BC0F}">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55" Type="http://schemas.microsoft.com/office/2015/10/relationships/revisionInfo" Target="revisionInfo.xml"/><Relationship Id="rId56"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0.0013630838612896062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0.01229633614936349</c:v>
                </c:pt>
                <c:pt idx="1">
                  <c:v>0.0011017092452646501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0.0007002078019180416</c:v>
                </c:pt>
                <c:pt idx="2">
                  <c:v>0.006489823409914832</c:v>
                </c:pt>
                <c:pt idx="3">
                  <c:v>0.01597613969082372</c:v>
                </c:pt>
                <c:pt idx="4">
                  <c:v>0.0012176448238524543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0.044689826580363336</c:v>
                </c:pt>
                <c:pt idx="1">
                  <c:v>0.04926270966387391</c:v>
                </c:pt>
                <c:pt idx="2">
                  <c:v>0.0012879554269269262</c:v>
                </c:pt>
                <c:pt idx="3">
                  <c:v>0.004700701035666241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0.0994443774636231</c:v>
                </c:pt>
                <c:pt idx="3">
                  <c:v>0.0569581321814157</c:v>
                </c:pt>
                <c:pt idx="4">
                  <c:v>0.1257633985070467</c:v>
                </c:pt>
                <c:pt idx="5">
                  <c:v>0.37044277851483276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0.004219711953033881</c:v>
                </c:pt>
                <c:pt idx="4">
                  <c:v>0.01149361637309518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0.03545514744775011</c:v>
                </c:pt>
                <c:pt idx="3">
                  <c:v>0.039824828174245284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0.0008635871429484475</c:v>
                </c:pt>
                <c:pt idx="2">
                  <c:v>0.035874493491339275</c:v>
                </c:pt>
                <c:pt idx="3">
                  <c:v>0.017777024720072254</c:v>
                </c:pt>
                <c:pt idx="4">
                  <c:v>0.02025591798164293</c:v>
                </c:pt>
                <c:pt idx="5">
                  <c:v>0.13933004691999887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0.005593408363733361</c:v>
                </c:pt>
                <c:pt idx="3">
                  <c:v>0.005713335507395148</c:v>
                </c:pt>
                <c:pt idx="4">
                  <c:v>0.002242629607290868</c:v>
                </c:pt>
                <c:pt idx="5">
                  <c:v>0.009958461163194352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0.007387488112012431</c:v>
                </c:pt>
                <c:pt idx="3">
                  <c:v>0.003874771805296088</c:v>
                </c:pt>
                <c:pt idx="4">
                  <c:v>0.012392032656568158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0.0036162462261449314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0.016423036895190778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0.00222140497640994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0.0026685021281286957</c:v>
                </c:pt>
                <c:pt idx="1">
                  <c:v>0.0033198298701778554</c:v>
                </c:pt>
                <c:pt idx="3">
                  <c:v>0.0026746285375653074</c:v>
                </c:pt>
                <c:pt idx="6">
                  <c:v>0.0024051022560205074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0.007961066768182297</c:v>
                </c:pt>
                <c:pt idx="1">
                  <c:v>0.05392722620839848</c:v>
                </c:pt>
                <c:pt idx="2">
                  <c:v>0.016591884600261432</c:v>
                </c:pt>
                <c:pt idx="3">
                  <c:v>0.011306773670647722</c:v>
                </c:pt>
                <c:pt idx="4">
                  <c:v>0.024015129471306094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0.03469341826402195</c:v>
                </c:pt>
                <c:pt idx="1">
                  <c:v>0.035732132128109606</c:v>
                </c:pt>
                <c:pt idx="2">
                  <c:v>0.0037894436246744393</c:v>
                </c:pt>
                <c:pt idx="3">
                  <c:v>0.1242285101483969</c:v>
                </c:pt>
                <c:pt idx="4">
                  <c:v>0.17520871766380153</c:v>
                </c:pt>
                <c:pt idx="5">
                  <c:v>0.02094665840143566</c:v>
                </c:pt>
                <c:pt idx="6">
                  <c:v>0.08832242398119412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0.017385024555511736</c:v>
                </c:pt>
                <c:pt idx="4">
                  <c:v>0.01862940353497232</c:v>
                </c:pt>
                <c:pt idx="6">
                  <c:v>0.010044582317293332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0.006269802895854261</c:v>
                </c:pt>
                <c:pt idx="1">
                  <c:v>0.012176784650826286</c:v>
                </c:pt>
                <c:pt idx="2">
                  <c:v>0.009414593954931619</c:v>
                </c:pt>
                <c:pt idx="3">
                  <c:v>0.007378416277587449</c:v>
                </c:pt>
                <c:pt idx="4">
                  <c:v>0.0009465241959953198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0.008649972624438384</c:v>
                </c:pt>
                <c:pt idx="1">
                  <c:v>0.014159698108307701</c:v>
                </c:pt>
                <c:pt idx="2">
                  <c:v>0.0011889228820418714</c:v>
                </c:pt>
                <c:pt idx="3">
                  <c:v>0.028864327605883474</c:v>
                </c:pt>
                <c:pt idx="4">
                  <c:v>0.027938873510877312</c:v>
                </c:pt>
                <c:pt idx="5">
                  <c:v>0.0020306970263025003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0.0008403371404015253</c:v>
                </c:pt>
                <c:pt idx="1">
                  <c:v>0.0009696821640479726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0.004368371768651792</c:v>
                </c:pt>
                <c:pt idx="1">
                  <c:v>0.0038101640462165354</c:v>
                </c:pt>
                <c:pt idx="2">
                  <c:v>0.0007376194409275995</c:v>
                </c:pt>
                <c:pt idx="3">
                  <c:v>0.1332974319316796</c:v>
                </c:pt>
                <c:pt idx="4">
                  <c:v>0.10900179073142006</c:v>
                </c:pt>
                <c:pt idx="5">
                  <c:v>0.004992603820261742</c:v>
                </c:pt>
                <c:pt idx="6">
                  <c:v>0.05794059094744334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0.040282758994115264</c:v>
                </c:pt>
                <c:pt idx="4">
                  <c:v>0.04645045868193269</c:v>
                </c:pt>
                <c:pt idx="5">
                  <c:v>0.0014819325632415188</c:v>
                </c:pt>
                <c:pt idx="6">
                  <c:v>0.022708102891599913</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0.00119136170475479</c:v>
                </c:pt>
                <c:pt idx="3">
                  <c:v>0.02010412300246637</c:v>
                </c:pt>
                <c:pt idx="4">
                  <c:v>0.023512487497173083</c:v>
                </c:pt>
                <c:pt idx="5">
                  <c:v>0.0016739078558821224</c:v>
                </c:pt>
                <c:pt idx="6">
                  <c:v>0.0019289160593619504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0.010383696556577334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0.0019123898768810827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0.005379902522438471</c:v>
                </c:pt>
                <c:pt idx="5">
                  <c:v>0.0007015922482610952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0.0017675670709937795</c:v>
                </c:pt>
                <c:pt idx="3">
                  <c:v>0.003611446576499873</c:v>
                </c:pt>
                <c:pt idx="4">
                  <c:v>0.0006135898001170002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0.006166559401007377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0.008756453180765693</c:v>
                </c:pt>
                <c:pt idx="1">
                  <c:v>0.0010198723712085084</c:v>
                </c:pt>
                <c:pt idx="2">
                  <c:v>0.0009882569425762756</c:v>
                </c:pt>
                <c:pt idx="3">
                  <c:v>0.006439302998643149</c:v>
                </c:pt>
                <c:pt idx="6">
                  <c:v>0.0011836612878838053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0.0997759544050389</c:v>
                </c:pt>
                <c:pt idx="1">
                  <c:v>0.10363190951174818</c:v>
                </c:pt>
                <c:pt idx="2">
                  <c:v>0.022195908356193</c:v>
                </c:pt>
                <c:pt idx="3">
                  <c:v>0.09150721333509476</c:v>
                </c:pt>
                <c:pt idx="4">
                  <c:v>0.09279823346712605</c:v>
                </c:pt>
                <c:pt idx="5">
                  <c:v>0.01438726574746666</c:v>
                </c:pt>
                <c:pt idx="6">
                  <c:v>0.061114468680801635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0.0005342830560417872</c:v>
                </c:pt>
                <c:pt idx="4">
                  <c:v>0.022437048882334255</c:v>
                </c:pt>
                <c:pt idx="5">
                  <c:v>0.0013413238483664265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0.01814048782633611</c:v>
                </c:pt>
                <c:pt idx="1">
                  <c:v>0.007177752626536069</c:v>
                </c:pt>
                <c:pt idx="2">
                  <c:v>0.000573448521347828</c:v>
                </c:pt>
                <c:pt idx="3">
                  <c:v>0.08989732465997832</c:v>
                </c:pt>
                <c:pt idx="4">
                  <c:v>0.05066832334956951</c:v>
                </c:pt>
                <c:pt idx="5">
                  <c:v>0.006143530197421113</c:v>
                </c:pt>
                <c:pt idx="6">
                  <c:v>0.03747934864486285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0.044689826580363336</c:v>
                </c:pt>
                <c:pt idx="1">
                  <c:v>0.04926270966387391</c:v>
                </c:pt>
                <c:pt idx="2">
                  <c:v>0.0012879554269269262</c:v>
                </c:pt>
                <c:pt idx="3">
                  <c:v>0.004700701035666241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0.007961066768182297</c:v>
                </c:pt>
                <c:pt idx="1">
                  <c:v>0.05392722620839848</c:v>
                </c:pt>
                <c:pt idx="2">
                  <c:v>0.016591884600261432</c:v>
                </c:pt>
                <c:pt idx="3">
                  <c:v>0.011306773670647722</c:v>
                </c:pt>
                <c:pt idx="4">
                  <c:v>0.024015129471306094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0.010383696556577334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0.01814048782633611</c:v>
                </c:pt>
                <c:pt idx="1">
                  <c:v>0.007177752626536069</c:v>
                </c:pt>
                <c:pt idx="2">
                  <c:v>0.000573448521347828</c:v>
                </c:pt>
                <c:pt idx="3">
                  <c:v>0.08989732465997832</c:v>
                </c:pt>
                <c:pt idx="4">
                  <c:v>0.05066832334956951</c:v>
                </c:pt>
                <c:pt idx="5">
                  <c:v>0.006143530197421113</c:v>
                </c:pt>
                <c:pt idx="6">
                  <c:v>0.03747934864486285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0.025604092028460323</c:v>
                </c:pt>
                <c:pt idx="4">
                  <c:v>0.02636610466267174</c:v>
                </c:pt>
                <c:pt idx="6">
                  <c:v>0.010348296693058716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0.015737010536083305</c:v>
                </c:pt>
                <c:pt idx="4">
                  <c:v>0.0055825799822491785</c:v>
                </c:pt>
                <c:pt idx="5">
                  <c:v>0.000899100797580036</c:v>
                </c:pt>
                <c:pt idx="6">
                  <c:v>0.004077645113642262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0.0012788333354923106</c:v>
                </c:pt>
                <c:pt idx="1">
                  <c:v>0.001056003417069332</c:v>
                </c:pt>
                <c:pt idx="3">
                  <c:v>0.014543217804460955</c:v>
                </c:pt>
                <c:pt idx="4">
                  <c:v>0.011682837317280767</c:v>
                </c:pt>
                <c:pt idx="6">
                  <c:v>0.002006811760361326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0.012769975664457417</c:v>
                </c:pt>
                <c:pt idx="4">
                  <c:v>0.01021754332247806</c:v>
                </c:pt>
                <c:pt idx="6">
                  <c:v>0.001653584518728645</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0.0008263986730461116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0.0008263986730461116</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0.0034192351383403874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0.0012788333354923106</c:v>
                </c:pt>
                <c:pt idx="1">
                  <c:v>0.001056003417069332</c:v>
                </c:pt>
                <c:pt idx="3">
                  <c:v>0.014543217804460955</c:v>
                </c:pt>
                <c:pt idx="4">
                  <c:v>0.011682837317280767</c:v>
                </c:pt>
                <c:pt idx="6">
                  <c:v>0.002006811760361326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0.007233559934291389</c:v>
                </c:pt>
                <c:pt idx="1">
                  <c:v>0.0005857707125982753</c:v>
                </c:pt>
                <c:pt idx="3">
                  <c:v>0.0014344064399952933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0.0034776040020561296</c:v>
                </c:pt>
                <c:pt idx="3">
                  <c:v>0.010871600052404574</c:v>
                </c:pt>
                <c:pt idx="4">
                  <c:v>0.0005075039163232056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0.008423267323889755</c:v>
                </c:pt>
                <c:pt idx="1">
                  <c:v>0.0024024277717245254</c:v>
                </c:pt>
                <c:pt idx="2">
                  <c:v>0.0013201395352168013</c:v>
                </c:pt>
                <c:pt idx="3">
                  <c:v>0.006218632733252769</c:v>
                </c:pt>
                <c:pt idx="6">
                  <c:v>0.0012060022147601967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0.10456334836653822</c:v>
                </c:pt>
                <c:pt idx="1">
                  <c:v>0.09681313922933481</c:v>
                </c:pt>
                <c:pt idx="2">
                  <c:v>0.016606872547117214</c:v>
                </c:pt>
                <c:pt idx="3">
                  <c:v>0.10344013130541291</c:v>
                </c:pt>
                <c:pt idx="4">
                  <c:v>0.09222090070953905</c:v>
                </c:pt>
                <c:pt idx="5">
                  <c:v>0.01275930674527211</c:v>
                </c:pt>
                <c:pt idx="6">
                  <c:v>0.04780539064074224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0.004441913978661806</c:v>
                </c:pt>
                <c:pt idx="4">
                  <c:v>0.019827930251115157</c:v>
                </c:pt>
                <c:pt idx="5">
                  <c:v>0.0009096638595771656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0.03363874943381487</c:v>
                </c:pt>
                <c:pt idx="1">
                  <c:v>0.057657400011245044</c:v>
                </c:pt>
                <c:pt idx="2">
                  <c:v>0.0014874532150098297</c:v>
                </c:pt>
                <c:pt idx="3">
                  <c:v>0.0051497179070911624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0.02822769827876741</c:v>
                </c:pt>
                <c:pt idx="1">
                  <c:v>0.0369063784907046</c:v>
                </c:pt>
                <c:pt idx="2">
                  <c:v>0.01469369369347944</c:v>
                </c:pt>
                <c:pt idx="3">
                  <c:v>0.02905538278038727</c:v>
                </c:pt>
                <c:pt idx="4">
                  <c:v>0.006272788917749913</c:v>
                </c:pt>
                <c:pt idx="5">
                  <c:v>0.0006083553118884141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0.011184714561856986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0.019507100743556775</c:v>
                </c:pt>
                <c:pt idx="1">
                  <c:v>0.006968644127357535</c:v>
                </c:pt>
                <c:pt idx="2">
                  <c:v>0.0014814864099334396</c:v>
                </c:pt>
                <c:pt idx="3">
                  <c:v>0.09999725176109618</c:v>
                </c:pt>
                <c:pt idx="4">
                  <c:v>0.04774705746885949</c:v>
                </c:pt>
                <c:pt idx="5">
                  <c:v>0.0033892350960328752</c:v>
                </c:pt>
                <c:pt idx="6">
                  <c:v>0.03657975900545463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0.01736938524562122</c:v>
                </c:pt>
                <c:pt idx="4">
                  <c:v>0.00529290500109491</c:v>
                </c:pt>
                <c:pt idx="5">
                  <c:v>0.0007292380934529008</c:v>
                </c:pt>
                <c:pt idx="6">
                  <c:v>0.004410055951220275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0.0015603259626498567</c:v>
                </c:pt>
                <c:pt idx="1">
                  <c:v>0.0010080369627206757</c:v>
                </c:pt>
                <c:pt idx="3">
                  <c:v>0.018483768771631093</c:v>
                </c:pt>
                <c:pt idx="4">
                  <c:v>0.00869336164130854</c:v>
                </c:pt>
                <c:pt idx="5">
                  <c:v>0.0006457682932822407</c:v>
                </c:pt>
                <c:pt idx="6">
                  <c:v>0.0021115581951227157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0.01628355682414531</c:v>
                </c:pt>
                <c:pt idx="4">
                  <c:v>0.007453048198932856</c:v>
                </c:pt>
                <c:pt idx="6">
                  <c:v>0.0017822846203597257</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0.0009053019308919493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0.0009053019308919493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0.00325723289369816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0.0077782110965795405</c:v>
                </c:pt>
                <c:pt idx="1">
                  <c:v>0.0006278440958889749</c:v>
                </c:pt>
                <c:pt idx="3">
                  <c:v>0.0015788189734502454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0.0005135758336347641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0.0036997414656329674</c:v>
                </c:pt>
                <c:pt idx="3">
                  <c:v>0.011623743383499426</c:v>
                </c:pt>
                <c:pt idx="4">
                  <c:v>0.0006493677937655832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0.012151786723656985</c:v>
                </c:pt>
                <c:pt idx="1">
                  <c:v>0.0026750225363812107</c:v>
                </c:pt>
                <c:pt idx="2">
                  <c:v>0.0039886695455593904</c:v>
                </c:pt>
                <c:pt idx="3">
                  <c:v>0.0069883139984028165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0.17379130675690144</c:v>
                </c:pt>
                <c:pt idx="1">
                  <c:v>0.12808853947913248</c:v>
                </c:pt>
                <c:pt idx="2">
                  <c:v>0.02742454756109629</c:v>
                </c:pt>
                <c:pt idx="3">
                  <c:v>0.0945536298458022</c:v>
                </c:pt>
                <c:pt idx="4">
                  <c:v>0.018176032183792098</c:v>
                </c:pt>
                <c:pt idx="5">
                  <c:v>0.010397095978224717</c:v>
                </c:pt>
                <c:pt idx="6">
                  <c:v>0.015021612762549208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0.009799933370777168</c:v>
                </c:pt>
                <c:pt idx="4">
                  <c:v>0.0013872786045700958</c:v>
                </c:pt>
                <c:pt idx="5">
                  <c:v>0.0005802125585751166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0.057064824900538665</c:v>
                </c:pt>
                <c:pt idx="1">
                  <c:v>0.084434574974976</c:v>
                </c:pt>
                <c:pt idx="2">
                  <c:v>0.0016830470478582176</c:v>
                </c:pt>
                <c:pt idx="3">
                  <c:v>0.003540424547119785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0.05508379486526373</c:v>
                </c:pt>
                <c:pt idx="1">
                  <c:v>0.04287427523576923</c:v>
                </c:pt>
                <c:pt idx="2">
                  <c:v>0.025511814446155082</c:v>
                </c:pt>
                <c:pt idx="3">
                  <c:v>0.018258989226506404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0.01941468622205116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0.0008263986730461116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0.030772908330271728</c:v>
                </c:pt>
                <c:pt idx="1">
                  <c:v>0.010528918764285095</c:v>
                </c:pt>
                <c:pt idx="2">
                  <c:v>0.0010146026780244518</c:v>
                </c:pt>
                <c:pt idx="3">
                  <c:v>0.06522068989591397</c:v>
                </c:pt>
                <c:pt idx="4">
                  <c:v>0.009184634565482989</c:v>
                </c:pt>
                <c:pt idx="5">
                  <c:v>0.0020917352759828294</c:v>
                </c:pt>
                <c:pt idx="6">
                  <c:v>0.019236156324027042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0.013520849754249602</c:v>
                </c:pt>
                <c:pt idx="6">
                  <c:v>0.0038240654159002636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0.0019111206312767911</c:v>
                </c:pt>
                <c:pt idx="1">
                  <c:v>0.0013061891474250122</c:v>
                </c:pt>
                <c:pt idx="3">
                  <c:v>0.012752655048207</c:v>
                </c:pt>
                <c:pt idx="4">
                  <c:v>0.0009597208230251612</c:v>
                </c:pt>
                <c:pt idx="6">
                  <c:v>0.0022502858524175834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0.009918223774580159</c:v>
                </c:pt>
                <c:pt idx="6">
                  <c:v>0.0021099917860781044</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0.0013630838612896062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0.01229633614936349</c:v>
                </c:pt>
                <c:pt idx="1">
                  <c:v>0.0011017092452646501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0.0007002078019180416</c:v>
                </c:pt>
                <c:pt idx="2">
                  <c:v>0.006489823409914832</c:v>
                </c:pt>
                <c:pt idx="3">
                  <c:v>0.01597613969082372</c:v>
                </c:pt>
                <c:pt idx="4">
                  <c:v>0.0012176448238524543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0.0034192351383403874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0.0994443774636231</c:v>
                </c:pt>
                <c:pt idx="3">
                  <c:v>0.0569581321814157</c:v>
                </c:pt>
                <c:pt idx="4">
                  <c:v>0.1257633985070467</c:v>
                </c:pt>
                <c:pt idx="5">
                  <c:v>0.37044277851483276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0.0013103017895156547</c:v>
                </c:pt>
                <c:pt idx="3">
                  <c:v>0.006468006781349359</c:v>
                </c:pt>
                <c:pt idx="4">
                  <c:v>0.04141388277572531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0.008756453180765693</c:v>
                </c:pt>
                <c:pt idx="1">
                  <c:v>0.0010198723712085084</c:v>
                </c:pt>
                <c:pt idx="2">
                  <c:v>0.0009882569425762756</c:v>
                </c:pt>
                <c:pt idx="3">
                  <c:v>0.006439302998643149</c:v>
                </c:pt>
                <c:pt idx="6">
                  <c:v>0.0011836612878838053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0.03545514744775011</c:v>
                </c:pt>
                <c:pt idx="3">
                  <c:v>0.039824828174245284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0.0008635871429484475</c:v>
                </c:pt>
                <c:pt idx="2">
                  <c:v>0.035874493491339275</c:v>
                </c:pt>
                <c:pt idx="3">
                  <c:v>0.017777024720072254</c:v>
                </c:pt>
                <c:pt idx="4">
                  <c:v>0.02025591798164293</c:v>
                </c:pt>
                <c:pt idx="5">
                  <c:v>0.13933004691999887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0.006032822056444911</c:v>
                </c:pt>
                <c:pt idx="5">
                  <c:v>0.008006433456912284</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0.007387488112012431</c:v>
                </c:pt>
                <c:pt idx="3">
                  <c:v>0.003874771805296088</c:v>
                </c:pt>
                <c:pt idx="4">
                  <c:v>0.012392032656568158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0.007233559934291389</c:v>
                </c:pt>
                <c:pt idx="1">
                  <c:v>0.0005857707125982753</c:v>
                </c:pt>
                <c:pt idx="3">
                  <c:v>0.0014344064399952933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0.006030627780695943</c:v>
                </c:pt>
                <c:pt idx="3">
                  <c:v>0.003874771805296088</c:v>
                </c:pt>
                <c:pt idx="4">
                  <c:v>0.010331607728287062</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0.0036162462261449314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0.016423036895190778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0.00222140497640994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0.0026685021281286957</c:v>
                </c:pt>
                <c:pt idx="1">
                  <c:v>0.0033198298701778554</c:v>
                </c:pt>
                <c:pt idx="3">
                  <c:v>0.0026746285375653074</c:v>
                </c:pt>
                <c:pt idx="6">
                  <c:v>0.0024051022560205074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0.0034776040020561296</c:v>
                </c:pt>
                <c:pt idx="3">
                  <c:v>0.010871600052404574</c:v>
                </c:pt>
                <c:pt idx="4">
                  <c:v>0.0005075039163232056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0.03469341826402195</c:v>
                </c:pt>
                <c:pt idx="1">
                  <c:v>0.035732132128109606</c:v>
                </c:pt>
                <c:pt idx="2">
                  <c:v>0.0037894436246744393</c:v>
                </c:pt>
                <c:pt idx="3">
                  <c:v>0.1242285101483969</c:v>
                </c:pt>
                <c:pt idx="4">
                  <c:v>0.17520871766380153</c:v>
                </c:pt>
                <c:pt idx="5">
                  <c:v>0.02094665840143566</c:v>
                </c:pt>
                <c:pt idx="6">
                  <c:v>0.08832242398119412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0.0014061535813163321</c:v>
                </c:pt>
                <c:pt idx="4">
                  <c:v>0.037844182588252534</c:v>
                </c:pt>
                <c:pt idx="5">
                  <c:v>0.003040984758989031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0.006269802895854261</c:v>
                </c:pt>
                <c:pt idx="1">
                  <c:v>0.012176784650826286</c:v>
                </c:pt>
                <c:pt idx="2">
                  <c:v>0.009414593954931619</c:v>
                </c:pt>
                <c:pt idx="3">
                  <c:v>0.007378416277587449</c:v>
                </c:pt>
                <c:pt idx="4">
                  <c:v>0.0009465241959953198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0.008649972624438384</c:v>
                </c:pt>
                <c:pt idx="1">
                  <c:v>0.014159698108307701</c:v>
                </c:pt>
                <c:pt idx="2">
                  <c:v>0.0011889228820418714</c:v>
                </c:pt>
                <c:pt idx="3">
                  <c:v>0.028864327605883474</c:v>
                </c:pt>
                <c:pt idx="4">
                  <c:v>0.027938873510877312</c:v>
                </c:pt>
                <c:pt idx="5">
                  <c:v>0.0020306970263025003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0.0008403371404015253</c:v>
                </c:pt>
                <c:pt idx="1">
                  <c:v>0.0009696821640479726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0.004368371768651792</c:v>
                </c:pt>
                <c:pt idx="1">
                  <c:v>0.0038101640462165354</c:v>
                </c:pt>
                <c:pt idx="2">
                  <c:v>0.0007376194409275995</c:v>
                </c:pt>
                <c:pt idx="3">
                  <c:v>0.1332974319316796</c:v>
                </c:pt>
                <c:pt idx="4">
                  <c:v>0.10900179073142006</c:v>
                </c:pt>
                <c:pt idx="5">
                  <c:v>0.004992603820261742</c:v>
                </c:pt>
                <c:pt idx="6">
                  <c:v>0.05794059094744334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0.023485002565013603</c:v>
                </c:pt>
                <c:pt idx="4">
                  <c:v>0.010414688021255282</c:v>
                </c:pt>
                <c:pt idx="5">
                  <c:v>0.001776176970225964</c:v>
                </c:pt>
                <c:pt idx="6">
                  <c:v>0.005173792650542541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0.00119136170475479</c:v>
                </c:pt>
                <c:pt idx="3">
                  <c:v>0.02010412300246637</c:v>
                </c:pt>
                <c:pt idx="4">
                  <c:v>0.023512487497173083</c:v>
                </c:pt>
                <c:pt idx="5">
                  <c:v>0.0016739078558821224</c:v>
                </c:pt>
                <c:pt idx="6">
                  <c:v>0.0019289160593619504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0.01857888059778217</c:v>
                </c:pt>
                <c:pt idx="4">
                  <c:v>0.02199167415278464</c:v>
                </c:pt>
                <c:pt idx="5">
                  <c:v>0.0016453196467810822</c:v>
                </c:pt>
                <c:pt idx="6">
                  <c:v>0.0013648933208662997</c:v>
                </c:pt>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0.0019123898768810827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0.0019123898768810827</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0.005379902522438471</c:v>
                </c:pt>
                <c:pt idx="5">
                  <c:v>0.0007015922482610952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0.0017675670709937795</c:v>
                </c:pt>
                <c:pt idx="3">
                  <c:v>0.003611446576499873</c:v>
                </c:pt>
                <c:pt idx="4">
                  <c:v>0.0006135898001170002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0.0011819363122135761</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0.006166559401007377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0.008756453180765693</c:v>
                </c:pt>
                <c:pt idx="1">
                  <c:v>0.0010198723712085084</c:v>
                </c:pt>
                <c:pt idx="2">
                  <c:v>0.0009882569425762756</c:v>
                </c:pt>
                <c:pt idx="3">
                  <c:v>0.006439302998643149</c:v>
                </c:pt>
                <c:pt idx="6">
                  <c:v>0.0011836612878838053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0.0997759544050389</c:v>
                </c:pt>
                <c:pt idx="1">
                  <c:v>0.10363190951174818</c:v>
                </c:pt>
                <c:pt idx="2">
                  <c:v>0.022195908356193</c:v>
                </c:pt>
                <c:pt idx="3">
                  <c:v>0.09150721333509476</c:v>
                </c:pt>
                <c:pt idx="4">
                  <c:v>0.09279823346712605</c:v>
                </c:pt>
                <c:pt idx="5">
                  <c:v>0.01438726574746666</c:v>
                </c:pt>
                <c:pt idx="6">
                  <c:v>0.061114468680801635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0.044689826580363336</c:v>
                </c:pt>
                <c:pt idx="1">
                  <c:v>0.04926270966387391</c:v>
                </c:pt>
                <c:pt idx="2">
                  <c:v>0.0012879554269269262</c:v>
                </c:pt>
                <c:pt idx="3">
                  <c:v>0.004700701035666241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0.007961066768182297</c:v>
                </c:pt>
                <c:pt idx="1">
                  <c:v>0.05392722620839848</c:v>
                </c:pt>
                <c:pt idx="2">
                  <c:v>0.016591884600261432</c:v>
                </c:pt>
                <c:pt idx="3">
                  <c:v>0.011306773670647722</c:v>
                </c:pt>
                <c:pt idx="4">
                  <c:v>0.024015129471306094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0.010383696556577334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0.01814048782633611</c:v>
                </c:pt>
                <c:pt idx="1">
                  <c:v>0.007177752626536069</c:v>
                </c:pt>
                <c:pt idx="2">
                  <c:v>0.000573448521347828</c:v>
                </c:pt>
                <c:pt idx="3">
                  <c:v>0.08989732465997832</c:v>
                </c:pt>
                <c:pt idx="4">
                  <c:v>0.05066832334956951</c:v>
                </c:pt>
                <c:pt idx="5">
                  <c:v>0.006143530197421113</c:v>
                </c:pt>
                <c:pt idx="6">
                  <c:v>0.03747934864486285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0.0016087383290716273</c:v>
                </c:pt>
                <c:pt idx="5">
                  <c:v>0.0017095699774201095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0.0012788333354923106</c:v>
                </c:pt>
                <c:pt idx="1">
                  <c:v>0.001056003417069332</c:v>
                </c:pt>
                <c:pt idx="3">
                  <c:v>0.014543217804460955</c:v>
                </c:pt>
                <c:pt idx="4">
                  <c:v>0.011682837317280767</c:v>
                </c:pt>
                <c:pt idx="6">
                  <c:v>0.002006811760361326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0.198602844055448</c:v>
                </c:pt>
                <c:pt idx="1">
                  <c:v>0.21727502818623307</c:v>
                </c:pt>
                <c:pt idx="2">
                  <c:v>0.045455376274161234</c:v>
                </c:pt>
                <c:pt idx="3">
                  <c:v>0.23071033091784018</c:v>
                </c:pt>
                <c:pt idx="4">
                  <c:v>0.18360819686882338</c:v>
                </c:pt>
                <c:pt idx="5">
                  <c:v>0.02243806510617429</c:v>
                </c:pt>
                <c:pt idx="6">
                  <c:v>0.10191015859131985</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0.0008263986730461116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0.0034192351383403874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0.008423267323889755</c:v>
                </c:pt>
                <c:pt idx="1">
                  <c:v>0.0024024277717245254</c:v>
                </c:pt>
                <c:pt idx="2">
                  <c:v>0.0013201395352168013</c:v>
                </c:pt>
                <c:pt idx="3">
                  <c:v>0.006218632733252769</c:v>
                </c:pt>
                <c:pt idx="6">
                  <c:v>0.0012060022147601967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0.007233559934291389</c:v>
                </c:pt>
                <c:pt idx="1">
                  <c:v>0.0005857707125982753</c:v>
                </c:pt>
                <c:pt idx="3">
                  <c:v>0.0014344064399952933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0.0034776040020561296</c:v>
                </c:pt>
                <c:pt idx="3">
                  <c:v>0.010871600052404574</c:v>
                </c:pt>
                <c:pt idx="4">
                  <c:v>0.0005075039163232056</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0.008423267323889755</c:v>
                </c:pt>
                <c:pt idx="1">
                  <c:v>0.0024024277717245254</c:v>
                </c:pt>
                <c:pt idx="2">
                  <c:v>0.0013201395352168013</c:v>
                </c:pt>
                <c:pt idx="3">
                  <c:v>0.006218632733252769</c:v>
                </c:pt>
                <c:pt idx="6">
                  <c:v>0.0012060022147601967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0.10456334836653822</c:v>
                </c:pt>
                <c:pt idx="1">
                  <c:v>0.09681313922933481</c:v>
                </c:pt>
                <c:pt idx="2">
                  <c:v>0.016606872547117214</c:v>
                </c:pt>
                <c:pt idx="3">
                  <c:v>0.10344013130541291</c:v>
                </c:pt>
                <c:pt idx="4">
                  <c:v>0.09222090070953905</c:v>
                </c:pt>
                <c:pt idx="5">
                  <c:v>0.01275930674527211</c:v>
                </c:pt>
                <c:pt idx="6">
                  <c:v>0.04780539064074224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0.03363874943381487</c:v>
                </c:pt>
                <c:pt idx="1">
                  <c:v>0.057657400011245044</c:v>
                </c:pt>
                <c:pt idx="2">
                  <c:v>0.0014874532150098297</c:v>
                </c:pt>
                <c:pt idx="3">
                  <c:v>0.0051497179070911624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0.02822769827876741</c:v>
                </c:pt>
                <c:pt idx="1">
                  <c:v>0.0369063784907046</c:v>
                </c:pt>
                <c:pt idx="2">
                  <c:v>0.01469369369347944</c:v>
                </c:pt>
                <c:pt idx="3">
                  <c:v>0.02905538278038727</c:v>
                </c:pt>
                <c:pt idx="4">
                  <c:v>0.006272788917749913</c:v>
                </c:pt>
                <c:pt idx="5">
                  <c:v>0.0006083553118884141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0.011184714561856986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0.019507100743556775</c:v>
                </c:pt>
                <c:pt idx="1">
                  <c:v>0.006968644127357535</c:v>
                </c:pt>
                <c:pt idx="2">
                  <c:v>0.0014814864099334396</c:v>
                </c:pt>
                <c:pt idx="3">
                  <c:v>0.09999725176109618</c:v>
                </c:pt>
                <c:pt idx="4">
                  <c:v>0.04774705746885949</c:v>
                </c:pt>
                <c:pt idx="5">
                  <c:v>0.0033892350960328752</c:v>
                </c:pt>
                <c:pt idx="6">
                  <c:v>0.03657975900545463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0.003118352329926795</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0.0015603259626498567</c:v>
                </c:pt>
                <c:pt idx="1">
                  <c:v>0.0010080369627206757</c:v>
                </c:pt>
                <c:pt idx="3">
                  <c:v>0.018483768771631093</c:v>
                </c:pt>
                <c:pt idx="4">
                  <c:v>0.00869336164130854</c:v>
                </c:pt>
                <c:pt idx="5">
                  <c:v>0.0006457682932822407</c:v>
                </c:pt>
                <c:pt idx="6">
                  <c:v>0.0021115581951227157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0.0009053019308919493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0.00325723289369816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0.0077782110965795405</c:v>
                </c:pt>
                <c:pt idx="1">
                  <c:v>0.0006278440958889749</c:v>
                </c:pt>
                <c:pt idx="3">
                  <c:v>0.0015788189734502454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0.0036997414656329674</c:v>
                </c:pt>
                <c:pt idx="3">
                  <c:v>0.011623743383499426</c:v>
                </c:pt>
                <c:pt idx="4">
                  <c:v>0.0006493677937655832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0.10456334836653822</c:v>
                </c:pt>
                <c:pt idx="1">
                  <c:v>0.09681313922933481</c:v>
                </c:pt>
                <c:pt idx="2">
                  <c:v>0.016606872547117214</c:v>
                </c:pt>
                <c:pt idx="3">
                  <c:v>0.10344013130541291</c:v>
                </c:pt>
                <c:pt idx="4">
                  <c:v>0.09222090070953905</c:v>
                </c:pt>
                <c:pt idx="5">
                  <c:v>0.01275930674527211</c:v>
                </c:pt>
                <c:pt idx="6">
                  <c:v>0.04780539064074224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0.012151786723656985</c:v>
                </c:pt>
                <c:pt idx="1">
                  <c:v>0.0026750225363812107</c:v>
                </c:pt>
                <c:pt idx="2">
                  <c:v>0.0039886695455593904</c:v>
                </c:pt>
                <c:pt idx="3">
                  <c:v>0.0069883139984028165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0.17379130675690144</c:v>
                </c:pt>
                <c:pt idx="1">
                  <c:v>0.12808853947913248</c:v>
                </c:pt>
                <c:pt idx="2">
                  <c:v>0.02742454756109629</c:v>
                </c:pt>
                <c:pt idx="3">
                  <c:v>0.0945536298458022</c:v>
                </c:pt>
                <c:pt idx="4">
                  <c:v>0.018176032183792098</c:v>
                </c:pt>
                <c:pt idx="5">
                  <c:v>0.010397095978224717</c:v>
                </c:pt>
                <c:pt idx="6">
                  <c:v>0.015021612762549208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0.00967765896803927</c:v>
                </c:pt>
                <c:pt idx="4">
                  <c:v>0.013194438089904602</c:v>
                </c:pt>
                <c:pt idx="5">
                  <c:v>0.0005201150893904329</c:v>
                </c:pt>
                <c:pt idx="6">
                  <c:v>0.004651824312250906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0.057064824900538665</c:v>
                </c:pt>
                <c:pt idx="1">
                  <c:v>0.084434574974976</c:v>
                </c:pt>
                <c:pt idx="2">
                  <c:v>0.0016830470478582176</c:v>
                </c:pt>
                <c:pt idx="3">
                  <c:v>0.003540424547119785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0.05508379486526373</c:v>
                </c:pt>
                <c:pt idx="1">
                  <c:v>0.04287427523576923</c:v>
                </c:pt>
                <c:pt idx="2">
                  <c:v>0.025511814446155082</c:v>
                </c:pt>
                <c:pt idx="3">
                  <c:v>0.018258989226506404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0.01941468622205116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0.030772908330271728</c:v>
                </c:pt>
                <c:pt idx="1">
                  <c:v>0.010528918764285095</c:v>
                </c:pt>
                <c:pt idx="2">
                  <c:v>0.0010146026780244518</c:v>
                </c:pt>
                <c:pt idx="3">
                  <c:v>0.06522068989591397</c:v>
                </c:pt>
                <c:pt idx="4">
                  <c:v>0.009184634565482989</c:v>
                </c:pt>
                <c:pt idx="5">
                  <c:v>0.0020917352759828294</c:v>
                </c:pt>
                <c:pt idx="6">
                  <c:v>0.019236156324027042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0.0019111206312767911</c:v>
                </c:pt>
                <c:pt idx="1">
                  <c:v>0.0013061891474250122</c:v>
                </c:pt>
                <c:pt idx="3">
                  <c:v>0.012752655048207</c:v>
                </c:pt>
                <c:pt idx="4">
                  <c:v>0.0009597208230251612</c:v>
                </c:pt>
                <c:pt idx="6">
                  <c:v>0.0022502858524175834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0.0013630838612896062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0.01229633614936349</c:v>
                </c:pt>
                <c:pt idx="1">
                  <c:v>0.0011017092452646501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0.0007002078019180416</c:v>
                </c:pt>
                <c:pt idx="2">
                  <c:v>0.006489823409914832</c:v>
                </c:pt>
                <c:pt idx="3">
                  <c:v>0.01597613969082372</c:v>
                </c:pt>
                <c:pt idx="4">
                  <c:v>0.0012176448238524543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0.03363874943381487</c:v>
                </c:pt>
                <c:pt idx="1">
                  <c:v>0.057657400011245044</c:v>
                </c:pt>
                <c:pt idx="2">
                  <c:v>0.0014874532150098297</c:v>
                </c:pt>
                <c:pt idx="3">
                  <c:v>0.0051497179070911624</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0.0994443774636231</c:v>
                </c:pt>
                <c:pt idx="3">
                  <c:v>0.0569581321814157</c:v>
                </c:pt>
                <c:pt idx="4">
                  <c:v>0.1257633985070467</c:v>
                </c:pt>
                <c:pt idx="5">
                  <c:v>0.37044277851483276</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0.03545514744775011</c:v>
                </c:pt>
                <c:pt idx="3">
                  <c:v>0.039824828174245284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0.0008635871429484475</c:v>
                </c:pt>
                <c:pt idx="2">
                  <c:v>0.035874493491339275</c:v>
                </c:pt>
                <c:pt idx="3">
                  <c:v>0.017777024720072254</c:v>
                </c:pt>
                <c:pt idx="4">
                  <c:v>0.02025591798164293</c:v>
                </c:pt>
                <c:pt idx="5">
                  <c:v>0.13933004691999887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0.007387488112012431</c:v>
                </c:pt>
                <c:pt idx="3">
                  <c:v>0.003874771805296088</c:v>
                </c:pt>
                <c:pt idx="4">
                  <c:v>0.012392032656568158</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0.01159866233758669</c:v>
                </c:pt>
                <c:pt idx="1">
                  <c:v>0.0008635871429484475</c:v>
                </c:pt>
                <c:pt idx="2">
                  <c:v>0.1781615065147249</c:v>
                </c:pt>
                <c:pt idx="3">
                  <c:v>0.12065616185743926</c:v>
                </c:pt>
                <c:pt idx="4">
                  <c:v>0.1620275953714027</c:v>
                </c:pt>
                <c:pt idx="5">
                  <c:v>0.526692486775898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0.0036162462261449314</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0.016423036895190778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0.00222140497640994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0.0026685021281286957</c:v>
                </c:pt>
                <c:pt idx="1">
                  <c:v>0.0033198298701778554</c:v>
                </c:pt>
                <c:pt idx="3">
                  <c:v>0.0026746285375653074</c:v>
                </c:pt>
                <c:pt idx="6">
                  <c:v>0.0024051022560205074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0.02822769827876741</c:v>
                </c:pt>
                <c:pt idx="1">
                  <c:v>0.0369063784907046</c:v>
                </c:pt>
                <c:pt idx="2">
                  <c:v>0.01469369369347944</c:v>
                </c:pt>
                <c:pt idx="3">
                  <c:v>0.02905538278038727</c:v>
                </c:pt>
                <c:pt idx="4">
                  <c:v>0.006272788917749913</c:v>
                </c:pt>
                <c:pt idx="5">
                  <c:v>0.0006083553118884141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0.03469341826402195</c:v>
                </c:pt>
                <c:pt idx="1">
                  <c:v>0.035732132128109606</c:v>
                </c:pt>
                <c:pt idx="2">
                  <c:v>0.0037894436246744393</c:v>
                </c:pt>
                <c:pt idx="3">
                  <c:v>0.1242285101483969</c:v>
                </c:pt>
                <c:pt idx="4">
                  <c:v>0.17520871766380153</c:v>
                </c:pt>
                <c:pt idx="5">
                  <c:v>0.02094665840143566</c:v>
                </c:pt>
                <c:pt idx="6">
                  <c:v>0.08832242398119412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0.006269802895854261</c:v>
                </c:pt>
                <c:pt idx="1">
                  <c:v>0.012176784650826286</c:v>
                </c:pt>
                <c:pt idx="2">
                  <c:v>0.009414593954931619</c:v>
                </c:pt>
                <c:pt idx="3">
                  <c:v>0.007378416277587449</c:v>
                </c:pt>
                <c:pt idx="4">
                  <c:v>0.0009465241959953198</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0.008649972624438384</c:v>
                </c:pt>
                <c:pt idx="1">
                  <c:v>0.014159698108307701</c:v>
                </c:pt>
                <c:pt idx="2">
                  <c:v>0.0011889228820418714</c:v>
                </c:pt>
                <c:pt idx="3">
                  <c:v>0.028864327605883474</c:v>
                </c:pt>
                <c:pt idx="4">
                  <c:v>0.027938873510877312</c:v>
                </c:pt>
                <c:pt idx="5">
                  <c:v>0.0020306970263025003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0.0008403371404015253</c:v>
                </c:pt>
                <c:pt idx="1">
                  <c:v>0.0009696821640479726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0.004368371768651792</c:v>
                </c:pt>
                <c:pt idx="1">
                  <c:v>0.0038101640462165354</c:v>
                </c:pt>
                <c:pt idx="2">
                  <c:v>0.0007376194409275995</c:v>
                </c:pt>
                <c:pt idx="3">
                  <c:v>0.1332974319316796</c:v>
                </c:pt>
                <c:pt idx="4">
                  <c:v>0.10900179073142006</c:v>
                </c:pt>
                <c:pt idx="5">
                  <c:v>0.004992603820261742</c:v>
                </c:pt>
                <c:pt idx="6">
                  <c:v>0.05794059094744334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0.00692069353859459</c:v>
                </c:pt>
                <c:pt idx="5">
                  <c:v>0.0009700828915894987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0.00119136170475479</c:v>
                </c:pt>
                <c:pt idx="3">
                  <c:v>0.02010412300246637</c:v>
                </c:pt>
                <c:pt idx="4">
                  <c:v>0.023512487497173083</c:v>
                </c:pt>
                <c:pt idx="5">
                  <c:v>0.0016739078558821224</c:v>
                </c:pt>
                <c:pt idx="6">
                  <c:v>0.0019289160593619504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0.011184714561856986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0.06044933359724518</c:v>
                </c:pt>
                <c:pt idx="1">
                  <c:v>0.0707853775622736</c:v>
                </c:pt>
                <c:pt idx="2">
                  <c:v>0.015553589937334278</c:v>
                </c:pt>
                <c:pt idx="3">
                  <c:v>0.3265210348931184</c:v>
                </c:pt>
                <c:pt idx="4">
                  <c:v>0.3426346466745449</c:v>
                </c:pt>
                <c:pt idx="5">
                  <c:v>0.03339943521307153</c:v>
                </c:pt>
                <c:pt idx="6">
                  <c:v>0.15065658212241212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0.0019123898768810827</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0.005379902522438471</c:v>
                </c:pt>
                <c:pt idx="5">
                  <c:v>0.0007015922482610952</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0.0017675670709937795</c:v>
                </c:pt>
                <c:pt idx="3">
                  <c:v>0.003611446576499873</c:v>
                </c:pt>
                <c:pt idx="4">
                  <c:v>0.0006135898001170002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0.006166559401007377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0.019507100743556775</c:v>
                </c:pt>
                <c:pt idx="1">
                  <c:v>0.006968644127357535</c:v>
                </c:pt>
                <c:pt idx="2">
                  <c:v>0.0014814864099334396</c:v>
                </c:pt>
                <c:pt idx="3">
                  <c:v>0.09999725176109618</c:v>
                </c:pt>
                <c:pt idx="4">
                  <c:v>0.04774705746885949</c:v>
                </c:pt>
                <c:pt idx="5">
                  <c:v>0.0033892350960328752</c:v>
                </c:pt>
                <c:pt idx="6">
                  <c:v>0.03657975900545463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0.030579475636772584</c:v>
                </c:pt>
                <c:pt idx="4">
                  <c:v>0.024415023429761387</c:v>
                </c:pt>
                <c:pt idx="6">
                  <c:v>0.011207887342970969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0.0015603259626498567</c:v>
                </c:pt>
                <c:pt idx="1">
                  <c:v>0.0010080369627206757</c:v>
                </c:pt>
                <c:pt idx="3">
                  <c:v>0.018483768771631093</c:v>
                </c:pt>
                <c:pt idx="4">
                  <c:v>0.00869336164130854</c:v>
                </c:pt>
                <c:pt idx="5">
                  <c:v>0.0006457682932822407</c:v>
                </c:pt>
                <c:pt idx="6">
                  <c:v>0.0021115581951227157</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0.2152758368636825</c:v>
                </c:pt>
                <c:pt idx="1">
                  <c:v>0.20313119777623</c:v>
                </c:pt>
                <c:pt idx="2">
                  <c:v>0.03964217708438046</c:v>
                </c:pt>
                <c:pt idx="3">
                  <c:v>0.2756497951382701</c:v>
                </c:pt>
                <c:pt idx="4">
                  <c:v>0.15940057654149128</c:v>
                </c:pt>
                <c:pt idx="5">
                  <c:v>0.01917626062365533</c:v>
                </c:pt>
                <c:pt idx="6">
                  <c:v>0.08772415597229029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0.0009053019308919493</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0.00325723289369816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0.0077782110965795405</c:v>
                </c:pt>
                <c:pt idx="1">
                  <c:v>0.0006278440958889749</c:v>
                </c:pt>
                <c:pt idx="3">
                  <c:v>0.0015788189734502454</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0.0036997414656329674</c:v>
                </c:pt>
                <c:pt idx="3">
                  <c:v>0.011623743383499426</c:v>
                </c:pt>
                <c:pt idx="4">
                  <c:v>0.0006493677937655832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0.0997759544050389</c:v>
                </c:pt>
                <c:pt idx="1">
                  <c:v>0.10363190951174818</c:v>
                </c:pt>
                <c:pt idx="2">
                  <c:v>0.022195908356193</c:v>
                </c:pt>
                <c:pt idx="3">
                  <c:v>0.09150721333509476</c:v>
                </c:pt>
                <c:pt idx="4">
                  <c:v>0.09279823346712605</c:v>
                </c:pt>
                <c:pt idx="5">
                  <c:v>0.01438726574746666</c:v>
                </c:pt>
                <c:pt idx="6">
                  <c:v>0.061114468680801635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0.012151786723656985</c:v>
                </c:pt>
                <c:pt idx="1">
                  <c:v>0.0026750225363812107</c:v>
                </c:pt>
                <c:pt idx="2">
                  <c:v>0.0039886695455593904</c:v>
                </c:pt>
                <c:pt idx="3">
                  <c:v>0.0069883139984028165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0.17379130675690144</c:v>
                </c:pt>
                <c:pt idx="1">
                  <c:v>0.12808853947913248</c:v>
                </c:pt>
                <c:pt idx="2">
                  <c:v>0.02742454756109629</c:v>
                </c:pt>
                <c:pt idx="3">
                  <c:v>0.0945536298458022</c:v>
                </c:pt>
                <c:pt idx="4">
                  <c:v>0.018176032183792098</c:v>
                </c:pt>
                <c:pt idx="5">
                  <c:v>0.010397095978224717</c:v>
                </c:pt>
                <c:pt idx="6">
                  <c:v>0.015021612762549208</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0.007315134738949326</c:v>
                </c:pt>
                <c:pt idx="4">
                  <c:v>0.013606612162801084</c:v>
                </c:pt>
                <c:pt idx="5">
                  <c:v>0.0010581399557963805</c:v>
                </c:pt>
                <c:pt idx="6">
                  <c:v>0.004247078869979969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0.006901744093682509</c:v>
                </c:pt>
                <c:pt idx="4">
                  <c:v>0.005571155522388026</c:v>
                </c:pt>
                <c:pt idx="5">
                  <c:v>0.0008099560360672118</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0.057064824900538665</c:v>
                </c:pt>
                <c:pt idx="1">
                  <c:v>0.084434574974976</c:v>
                </c:pt>
                <c:pt idx="2">
                  <c:v>0.0016830470478582176</c:v>
                </c:pt>
                <c:pt idx="3">
                  <c:v>0.003540424547119785</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0.05508379486526373</c:v>
                </c:pt>
                <c:pt idx="1">
                  <c:v>0.04287427523576923</c:v>
                </c:pt>
                <c:pt idx="2">
                  <c:v>0.025511814446155082</c:v>
                </c:pt>
                <c:pt idx="3">
                  <c:v>0.018258989226506404</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0.01941468622205116</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0.030772908330271728</c:v>
                </c:pt>
                <c:pt idx="1">
                  <c:v>0.010528918764285095</c:v>
                </c:pt>
                <c:pt idx="2">
                  <c:v>0.0010146026780244518</c:v>
                </c:pt>
                <c:pt idx="3">
                  <c:v>0.06522068989591397</c:v>
                </c:pt>
                <c:pt idx="4">
                  <c:v>0.009184634565482989</c:v>
                </c:pt>
                <c:pt idx="5">
                  <c:v>0.0020917352759828294</c:v>
                </c:pt>
                <c:pt idx="6">
                  <c:v>0.019236156324027042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0.023351328957217077</c:v>
                </c:pt>
                <c:pt idx="4">
                  <c:v>0.005422137070748436</c:v>
                </c:pt>
                <c:pt idx="5">
                  <c:v>0.0007523694019676698</c:v>
                </c:pt>
                <c:pt idx="6">
                  <c:v>0.0022512009244166162</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0.0019111206312767911</c:v>
                </c:pt>
                <c:pt idx="1">
                  <c:v>0.0013061891474250122</c:v>
                </c:pt>
                <c:pt idx="3">
                  <c:v>0.012752655048207</c:v>
                </c:pt>
                <c:pt idx="4">
                  <c:v>0.0009597208230251612</c:v>
                </c:pt>
                <c:pt idx="6">
                  <c:v>0.0022502858524175834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0.36318697238124203</c:v>
                </c:pt>
                <c:pt idx="1">
                  <c:v>0.27146093098752233</c:v>
                </c:pt>
                <c:pt idx="2">
                  <c:v>0.06689162484511396</c:v>
                </c:pt>
                <c:pt idx="3">
                  <c:v>0.217436817453512</c:v>
                </c:pt>
                <c:pt idx="4">
                  <c:v>0.031078958228999067</c:v>
                </c:pt>
                <c:pt idx="5">
                  <c:v>0.013155685106098639</c:v>
                </c:pt>
                <c:pt idx="6">
                  <c:v>0.03678901099751201</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0"/>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6142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92948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82991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69575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0690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52779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82859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53655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4687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28690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9445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57843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7341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51303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4959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330009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20577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77972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656103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985349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01577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773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92353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2151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47954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5218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727528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87744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2303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44844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0273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2350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01872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22557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56618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98624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1"/>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9549">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9549">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99549">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99549">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99549">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99549">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199728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67166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54033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99337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77289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417894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5692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4056491479"/>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1768726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97597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42"/>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8185">
                <a:tc>
                  <a:txBody>
                    <a:bodyPr/>
                    <a:lstStyle/>
                    <a:p>
                      <a:pPr algn="ctr">
                        <a:defRPr sz="6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8185">
                <a:tc>
                  <a:txBody>
                    <a:bodyPr/>
                    <a:lstStyle/>
                    <a:p>
                      <a:pPr algn="ctr">
                        <a:defRPr sz="6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8185">
                <a:tc>
                  <a:txBody>
                    <a:bodyPr/>
                    <a:lstStyle/>
                    <a:p>
                      <a:pPr algn="ctr">
                        <a:defRPr sz="6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428185">
                <a:tc>
                  <a:txBody>
                    <a:bodyPr/>
                    <a:lstStyle/>
                    <a:p>
                      <a:pPr algn="ctr">
                        <a:defRPr sz="6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428185">
                <a:tc>
                  <a:txBody>
                    <a:bodyPr/>
                    <a:lstStyle/>
                    <a:p>
                      <a:pPr algn="ctr">
                        <a:defRPr sz="6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428185">
                <a:tc>
                  <a:txBody>
                    <a:bodyPr/>
                    <a:lstStyle/>
                    <a:p>
                      <a:pPr algn="ctr">
                        <a:defRPr sz="6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428185">
                <a:tc>
                  <a:txBody>
                    <a:bodyPr/>
                    <a:lstStyle/>
                    <a:p>
                      <a:pPr algn="ctr">
                        <a:defRPr sz="6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7/1/2025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430013860"/>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211051487"/>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64455486"/>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2284541521"/>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236077443"/>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4038173084"/>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130389012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434915332"/>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1951449679"/>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1318498596"/>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4226606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6255</Words>
  <Application>Microsoft Office PowerPoint</Application>
  <PresentationFormat>On-screen Show (16:9)</PresentationFormat>
  <Paragraphs>1890</Paragraphs>
  <Slides>45</Slides>
  <Notes>45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6"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2025-07-01T07:39:49Z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